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0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8</cp:revision>
  <dcterms:created xsi:type="dcterms:W3CDTF">2013-01-27T09:14:16Z</dcterms:created>
  <dcterms:modified xsi:type="dcterms:W3CDTF">2025-09-04T14:17:37Z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