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61" r:id="rId7"/>
    <p:sldId id="258" r:id="rId8"/>
    <p:sldId id="260" r:id="rId9"/>
    <p:sldId id="259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0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bg1">
                    <a:lumMod val="95000"/>
                  </a:schemeClr>
                </a:solidFill>
              </a:rPr>
              <a:t>Título de la presentación</a:t>
            </a:r>
            <a:endParaRPr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solidFill>
                  <a:schemeClr val="bg1">
                    <a:lumMod val="95000"/>
                  </a:schemeClr>
                </a:solidFill>
              </a:rPr>
              <a:t>Subtítulo o información adicional de la presentación</a:t>
            </a:r>
            <a:endParaRPr sz="2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>
            <a:extLst>
              <a:ext uri="{FF2B5EF4-FFF2-40B4-BE49-F238E27FC236}">
                <a16:creationId xmlns:a16="http://schemas.microsoft.com/office/drawing/2014/main" id="{26835C04-CA9D-8C3A-188D-CDCC9C6EA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47727"/>
            <a:ext cx="8229600" cy="1143000"/>
          </a:xfrm>
        </p:spPr>
        <p:txBody>
          <a:bodyPr/>
          <a:lstStyle/>
          <a:p>
            <a:endParaRPr lang="es-AR"/>
          </a:p>
        </p:txBody>
      </p:sp>
      <p:sp>
        <p:nvSpPr>
          <p:cNvPr id="14" name="Marcador de contenido 13">
            <a:extLst>
              <a:ext uri="{FF2B5EF4-FFF2-40B4-BE49-F238E27FC236}">
                <a16:creationId xmlns:a16="http://schemas.microsoft.com/office/drawing/2014/main" id="{941673FD-2AF8-4FC2-6E71-8400B353E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977116"/>
            <a:ext cx="8229600" cy="3149047"/>
          </a:xfrm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47390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5EC6CD-40D4-494F-4313-0FA9FA88F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AB8F3E-1CD0-1748-D0FF-6D2AFD312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52831"/>
            <a:ext cx="8229600" cy="1143000"/>
          </a:xfrm>
        </p:spPr>
        <p:txBody>
          <a:bodyPr/>
          <a:lstStyle/>
          <a:p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F7F4AF-37C1-D5FD-4CBC-F2F373CB8C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541179"/>
            <a:ext cx="4038600" cy="3967754"/>
          </a:xfrm>
        </p:spPr>
        <p:txBody>
          <a:bodyPr/>
          <a:lstStyle/>
          <a:p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E5983EE-BA6D-E06B-164E-6EAF9840C8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541179"/>
            <a:ext cx="4038600" cy="3967754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29429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D84C50-1454-F090-19F6-D20777140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1AAEED-625C-B89B-3AF3-C597CEEA2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48526"/>
            <a:ext cx="8229600" cy="1143000"/>
          </a:xfrm>
        </p:spPr>
        <p:txBody>
          <a:bodyPr/>
          <a:lstStyle/>
          <a:p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DB314EB-4DF5-7261-8329-0C80506C7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874820"/>
            <a:ext cx="4040188" cy="639762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CF40324-7679-2D9F-CD42-0A2202C494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3689498"/>
            <a:ext cx="4040188" cy="2883233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1EE6131-D6DF-2148-1980-521DB4BFA3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2874820"/>
            <a:ext cx="4041775" cy="639762"/>
          </a:xfrm>
        </p:spPr>
        <p:txBody>
          <a:bodyPr/>
          <a:lstStyle/>
          <a:p>
            <a:endParaRPr lang="es-AR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A11887F-BC35-8B55-D1C3-E9991F14C7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3680677"/>
            <a:ext cx="4041775" cy="2883234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99295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B20400-C7D0-BB75-26A8-03AC2DDF1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8725B8-791D-1FCE-0AA9-570255235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567" y="4800600"/>
            <a:ext cx="8197703" cy="566738"/>
          </a:xfrm>
        </p:spPr>
        <p:txBody>
          <a:bodyPr/>
          <a:lstStyle/>
          <a:p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D751897-ED01-4D84-CF92-31304ADDE6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567" y="1307805"/>
            <a:ext cx="8197703" cy="3419770"/>
          </a:xfrm>
        </p:spPr>
        <p:txBody>
          <a:bodyPr/>
          <a:lstStyle/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4DAAAF7-BA6B-33A2-0BD1-AFBB78C24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567" y="5431136"/>
            <a:ext cx="8197703" cy="804862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6773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02A64B-FFF1-91AB-1BAC-42AB2AF5D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6BF3D3D8-9FD7-2DC2-375B-64811A3AA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33377"/>
            <a:ext cx="3008313" cy="988530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44300F20-A15C-0717-7837-E278F64CE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5050" y="1233377"/>
            <a:ext cx="5111750" cy="5318086"/>
          </a:xfrm>
        </p:spPr>
        <p:txBody>
          <a:bodyPr/>
          <a:lstStyle/>
          <a:p>
            <a:endParaRPr lang="es-AR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155345D8-EC3D-24CC-D37C-BDD8067E5A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296633"/>
            <a:ext cx="3008313" cy="4254830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24605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2E49B1-6043-F203-5DB4-924BB6C48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9450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031B7430A1934468B33A2709EE7F88C" ma:contentTypeVersion="15" ma:contentTypeDescription="Crear nuevo documento." ma:contentTypeScope="" ma:versionID="f9f2bb9596460f6fecc9ff2bd2e5e525">
  <xsd:schema xmlns:xsd="http://www.w3.org/2001/XMLSchema" xmlns:xs="http://www.w3.org/2001/XMLSchema" xmlns:p="http://schemas.microsoft.com/office/2006/metadata/properties" xmlns:ns3="f7f77ab1-71bb-4e5b-b2ab-7ac3af326933" xmlns:ns4="d626acf8-ccef-413f-a6d0-5d37becdf76f" targetNamespace="http://schemas.microsoft.com/office/2006/metadata/properties" ma:root="true" ma:fieldsID="f40a9acc6f341dd50d3f54f82d950b22" ns3:_="" ns4:_="">
    <xsd:import namespace="f7f77ab1-71bb-4e5b-b2ab-7ac3af326933"/>
    <xsd:import namespace="d626acf8-ccef-413f-a6d0-5d37becdf7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SearchProperties" minOccurs="0"/>
                <xsd:element ref="ns3:MediaServiceSystem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f77ab1-71bb-4e5b-b2ab-7ac3af3269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26acf8-ccef-413f-a6d0-5d37becdf76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7f77ab1-71bb-4e5b-b2ab-7ac3af32693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B1AF3B9-7BFA-49F6-8725-1749F6C31C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f77ab1-71bb-4e5b-b2ab-7ac3af326933"/>
    <ds:schemaRef ds:uri="d626acf8-ccef-413f-a6d0-5d37becdf7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B7F649A-DBD0-48C0-84C5-A9BD35E969C2}">
  <ds:schemaRefs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f7f77ab1-71bb-4e5b-b2ab-7ac3af326933"/>
    <ds:schemaRef ds:uri="http://purl.org/dc/dcmitype/"/>
    <ds:schemaRef ds:uri="http://schemas.openxmlformats.org/package/2006/metadata/core-properties"/>
    <ds:schemaRef ds:uri="d626acf8-ccef-413f-a6d0-5d37becdf76f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9A99C50C-AEBC-4F7A-95F1-77006C080A8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11</Words>
  <Application>Microsoft Office PowerPoint</Application>
  <PresentationFormat>Presentación en pantalla (4:3)</PresentationFormat>
  <Paragraphs>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Título de la presentación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Pablo Bates</dc:creator>
  <cp:keywords/>
  <dc:description>generated using python-pptx</dc:description>
  <cp:lastModifiedBy>Pablo Bates</cp:lastModifiedBy>
  <cp:revision>9</cp:revision>
  <dcterms:created xsi:type="dcterms:W3CDTF">2013-01-27T09:14:16Z</dcterms:created>
  <dcterms:modified xsi:type="dcterms:W3CDTF">2025-09-04T14:22:27Z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0x0101007031B7430A1934468B33A2709EE7F88C</vt:lpwstr>
  </property>
</Properties>
</file>