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1" r:id="rId7"/>
    <p:sldId id="258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0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>
                    <a:lumMod val="95000"/>
                  </a:schemeClr>
                </a:solidFill>
              </a:rPr>
              <a:t>Título de la presentación</a:t>
            </a:r>
            <a:endParaRPr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Subtítulo o información adicional de la presentación</a:t>
            </a:r>
            <a:endParaRPr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26835C04-CA9D-8C3A-188D-CDCC9C6EA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727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941673FD-2AF8-4FC2-6E71-8400B353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7116"/>
            <a:ext cx="8229600" cy="314904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739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EC6CD-40D4-494F-4313-0FA9FA88F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B8F3E-1CD0-1748-D0FF-6D2AFD3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831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7F4AF-37C1-D5FD-4CBC-F2F373CB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5983EE-BA6D-E06B-164E-6EAF9840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42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84C50-1454-F090-19F6-D2077714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AEED-625C-B89B-3AF3-C597CEEA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48526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14EB-4DF5-7261-8329-0C80506C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874820"/>
            <a:ext cx="4040188" cy="63976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40324-7679-2D9F-CD42-0A2202C49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689498"/>
            <a:ext cx="4040188" cy="288323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E6131-D6DF-2148-1980-521DB4BF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874820"/>
            <a:ext cx="4041775" cy="639762"/>
          </a:xfrm>
        </p:spPr>
        <p:txBody>
          <a:bodyPr/>
          <a:lstStyle/>
          <a:p>
            <a:endParaRPr lang="es-A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11887F-BC35-8B55-D1C3-E9991F14C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3680677"/>
            <a:ext cx="4041775" cy="288323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929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20400-C7D0-BB75-26A8-03AC2DDF1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25B8-791D-1FCE-0AA9-57025523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4800600"/>
            <a:ext cx="8197703" cy="566738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51897-ED01-4D84-CF92-31304ADDE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567" y="1307805"/>
            <a:ext cx="8197703" cy="341977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AAAF7-BA6B-33A2-0BD1-AFBB78C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567" y="5431136"/>
            <a:ext cx="8197703" cy="804862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7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2A64B-FFF1-91AB-1BAC-42AB2AF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6BF3D3D8-9FD7-2DC2-375B-64811A3A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3377"/>
            <a:ext cx="3008313" cy="98853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4300F20-A15C-0717-7837-E278F64C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0" y="1233377"/>
            <a:ext cx="5111750" cy="5318086"/>
          </a:xfrm>
        </p:spPr>
        <p:txBody>
          <a:bodyPr/>
          <a:lstStyle/>
          <a:p>
            <a:endParaRPr lang="es-AR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5345D8-EC3D-24CC-D37C-BDD8067E5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296633"/>
            <a:ext cx="3008313" cy="425483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60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E49B1-6043-F203-5DB4-924BB6C48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45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31B7430A1934468B33A2709EE7F88C" ma:contentTypeVersion="15" ma:contentTypeDescription="Crear nuevo documento." ma:contentTypeScope="" ma:versionID="f9f2bb9596460f6fecc9ff2bd2e5e525">
  <xsd:schema xmlns:xsd="http://www.w3.org/2001/XMLSchema" xmlns:xs="http://www.w3.org/2001/XMLSchema" xmlns:p="http://schemas.microsoft.com/office/2006/metadata/properties" xmlns:ns3="f7f77ab1-71bb-4e5b-b2ab-7ac3af326933" xmlns:ns4="d626acf8-ccef-413f-a6d0-5d37becdf76f" targetNamespace="http://schemas.microsoft.com/office/2006/metadata/properties" ma:root="true" ma:fieldsID="f40a9acc6f341dd50d3f54f82d950b22" ns3:_="" ns4:_="">
    <xsd:import namespace="f7f77ab1-71bb-4e5b-b2ab-7ac3af326933"/>
    <xsd:import namespace="d626acf8-ccef-413f-a6d0-5d37becdf7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77ab1-71bb-4e5b-b2ab-7ac3af326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6acf8-ccef-413f-a6d0-5d37becdf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f77ab1-71bb-4e5b-b2ab-7ac3af32693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1AF3B9-7BFA-49F6-8725-1749F6C3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77ab1-71bb-4e5b-b2ab-7ac3af326933"/>
    <ds:schemaRef ds:uri="d626acf8-ccef-413f-a6d0-5d37becdf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F649A-DBD0-48C0-84C5-A9BD35E969C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f7f77ab1-71bb-4e5b-b2ab-7ac3af326933"/>
    <ds:schemaRef ds:uri="http://purl.org/dc/dcmitype/"/>
    <ds:schemaRef ds:uri="http://schemas.openxmlformats.org/package/2006/metadata/core-properties"/>
    <ds:schemaRef ds:uri="d626acf8-ccef-413f-a6d0-5d37becdf76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A99C50C-AEBC-4F7A-95F1-77006C080A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11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Pablo Bates</dc:creator>
  <cp:keywords/>
  <dc:description>generated using python-pptx</dc:description>
  <cp:lastModifiedBy>Pablo Bates</cp:lastModifiedBy>
  <cp:revision>10</cp:revision>
  <dcterms:created xsi:type="dcterms:W3CDTF">2013-01-27T09:14:16Z</dcterms:created>
  <dcterms:modified xsi:type="dcterms:W3CDTF">2025-09-04T14:23:31Z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0x0101007031B7430A1934468B33A2709EE7F88C</vt:lpwstr>
  </property>
</Properties>
</file>